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67" r:id="rId4"/>
    <p:sldId id="257" r:id="rId5"/>
    <p:sldId id="258" r:id="rId6"/>
    <p:sldId id="268" r:id="rId7"/>
    <p:sldId id="259" r:id="rId8"/>
    <p:sldId id="269" r:id="rId9"/>
    <p:sldId id="260" r:id="rId10"/>
    <p:sldId id="270" r:id="rId11"/>
    <p:sldId id="261" r:id="rId12"/>
    <p:sldId id="271" r:id="rId13"/>
    <p:sldId id="262" r:id="rId14"/>
    <p:sldId id="272" r:id="rId15"/>
    <p:sldId id="263" r:id="rId16"/>
    <p:sldId id="273" r:id="rId17"/>
    <p:sldId id="264" r:id="rId18"/>
    <p:sldId id="265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re Sugar" panose="020B0604020202020204" charset="0"/>
      <p:regular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389" y="-2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C4C5D-63F7-4E2D-A56B-9CB89B87293B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D03A2-24B2-4D52-86F2-1431728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01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D03A2-24B2-4D52-86F2-1431728D30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6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14.sv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14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fif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fif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14.sv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24595">
            <a:off x="3600845" y="-1825894"/>
            <a:ext cx="12831302" cy="13679283"/>
            <a:chOff x="0" y="0"/>
            <a:chExt cx="17108402" cy="18239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08402" cy="18239044"/>
            </a:xfrm>
            <a:custGeom>
              <a:avLst/>
              <a:gdLst/>
              <a:ahLst/>
              <a:cxnLst/>
              <a:rect l="l" t="t" r="r" b="b"/>
              <a:pathLst>
                <a:path w="17108402" h="18239044">
                  <a:moveTo>
                    <a:pt x="0" y="0"/>
                  </a:moveTo>
                  <a:lnTo>
                    <a:pt x="17108402" y="0"/>
                  </a:lnTo>
                  <a:lnTo>
                    <a:pt x="17108402" y="18239044"/>
                  </a:lnTo>
                  <a:lnTo>
                    <a:pt x="0" y="18239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 rot="-960206">
              <a:off x="3888891" y="4150737"/>
              <a:ext cx="7981314" cy="10564091"/>
              <a:chOff x="0" y="0"/>
              <a:chExt cx="1576556" cy="208673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576556" cy="2086734"/>
              </a:xfrm>
              <a:custGeom>
                <a:avLst/>
                <a:gdLst/>
                <a:ahLst/>
                <a:cxnLst/>
                <a:rect l="l" t="t" r="r" b="b"/>
                <a:pathLst>
                  <a:path w="1576556" h="2086734">
                    <a:moveTo>
                      <a:pt x="0" y="0"/>
                    </a:moveTo>
                    <a:lnTo>
                      <a:pt x="1576556" y="0"/>
                    </a:lnTo>
                    <a:lnTo>
                      <a:pt x="1576556" y="2086734"/>
                    </a:lnTo>
                    <a:lnTo>
                      <a:pt x="0" y="2086734"/>
                    </a:lnTo>
                    <a:close/>
                  </a:path>
                </a:pathLst>
              </a:custGeom>
              <a:solidFill>
                <a:srgbClr val="FAD3CA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576556" cy="21248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 rot="-504547">
            <a:off x="-1245038" y="4819764"/>
            <a:ext cx="5939406" cy="6259913"/>
          </a:xfrm>
          <a:custGeom>
            <a:avLst/>
            <a:gdLst/>
            <a:ahLst/>
            <a:cxnLst/>
            <a:rect l="l" t="t" r="r" b="b"/>
            <a:pathLst>
              <a:path w="5939406" h="6259913">
                <a:moveTo>
                  <a:pt x="0" y="0"/>
                </a:moveTo>
                <a:lnTo>
                  <a:pt x="5939406" y="0"/>
                </a:lnTo>
                <a:lnTo>
                  <a:pt x="5939406" y="6259913"/>
                </a:lnTo>
                <a:lnTo>
                  <a:pt x="0" y="6259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480887">
            <a:off x="13700352" y="-4586110"/>
            <a:ext cx="5410451" cy="8252568"/>
          </a:xfrm>
          <a:custGeom>
            <a:avLst/>
            <a:gdLst/>
            <a:ahLst/>
            <a:cxnLst/>
            <a:rect l="l" t="t" r="r" b="b"/>
            <a:pathLst>
              <a:path w="5410451" h="8252568">
                <a:moveTo>
                  <a:pt x="0" y="0"/>
                </a:moveTo>
                <a:lnTo>
                  <a:pt x="5410451" y="0"/>
                </a:lnTo>
                <a:lnTo>
                  <a:pt x="5410451" y="8252567"/>
                </a:lnTo>
                <a:lnTo>
                  <a:pt x="0" y="82525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028414">
            <a:off x="14730502" y="4826462"/>
            <a:ext cx="6094196" cy="4779952"/>
          </a:xfrm>
          <a:custGeom>
            <a:avLst/>
            <a:gdLst/>
            <a:ahLst/>
            <a:cxnLst/>
            <a:rect l="l" t="t" r="r" b="b"/>
            <a:pathLst>
              <a:path w="6094196" h="4779952">
                <a:moveTo>
                  <a:pt x="0" y="0"/>
                </a:moveTo>
                <a:lnTo>
                  <a:pt x="6094196" y="0"/>
                </a:lnTo>
                <a:lnTo>
                  <a:pt x="6094196" y="4779953"/>
                </a:lnTo>
                <a:lnTo>
                  <a:pt x="0" y="47799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766696">
            <a:off x="-2593709" y="-694013"/>
            <a:ext cx="5958489" cy="5275350"/>
          </a:xfrm>
          <a:custGeom>
            <a:avLst/>
            <a:gdLst/>
            <a:ahLst/>
            <a:cxnLst/>
            <a:rect l="l" t="t" r="r" b="b"/>
            <a:pathLst>
              <a:path w="5958489" h="5275350">
                <a:moveTo>
                  <a:pt x="0" y="0"/>
                </a:moveTo>
                <a:lnTo>
                  <a:pt x="5958489" y="0"/>
                </a:lnTo>
                <a:lnTo>
                  <a:pt x="5958489" y="5275350"/>
                </a:lnTo>
                <a:lnTo>
                  <a:pt x="0" y="5275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705943">
            <a:off x="6537492" y="2203048"/>
            <a:ext cx="5614477" cy="6091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3"/>
              </a:lnSpc>
            </a:pPr>
            <a:r>
              <a:rPr lang="en-US" sz="8149" dirty="0" err="1">
                <a:solidFill>
                  <a:srgbClr val="213138"/>
                </a:solidFill>
                <a:latin typeface="More Sugar"/>
              </a:rPr>
              <a:t>Chào</a:t>
            </a:r>
            <a:r>
              <a:rPr lang="en-US" sz="8149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149" dirty="0" err="1">
                <a:solidFill>
                  <a:srgbClr val="213138"/>
                </a:solidFill>
                <a:latin typeface="More Sugar"/>
              </a:rPr>
              <a:t>mừng</a:t>
            </a:r>
            <a:r>
              <a:rPr lang="en-US" sz="8149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149" dirty="0" err="1">
                <a:solidFill>
                  <a:srgbClr val="213138"/>
                </a:solidFill>
                <a:latin typeface="More Sugar"/>
              </a:rPr>
              <a:t>đến</a:t>
            </a:r>
            <a:r>
              <a:rPr lang="en-US" sz="8149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149" dirty="0" err="1">
                <a:solidFill>
                  <a:srgbClr val="213138"/>
                </a:solidFill>
                <a:latin typeface="More Sugar"/>
              </a:rPr>
              <a:t>với</a:t>
            </a:r>
            <a:r>
              <a:rPr lang="en-US" sz="8149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149" dirty="0" err="1">
                <a:solidFill>
                  <a:srgbClr val="213138"/>
                </a:solidFill>
                <a:latin typeface="More Sugar"/>
              </a:rPr>
              <a:t>phần</a:t>
            </a:r>
            <a:r>
              <a:rPr lang="en-US" sz="8149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149" dirty="0" err="1">
                <a:solidFill>
                  <a:srgbClr val="213138"/>
                </a:solidFill>
                <a:latin typeface="More Sugar"/>
              </a:rPr>
              <a:t>trình</a:t>
            </a:r>
            <a:r>
              <a:rPr lang="en-US" sz="8149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149" dirty="0" err="1">
                <a:solidFill>
                  <a:srgbClr val="213138"/>
                </a:solidFill>
                <a:latin typeface="More Sugar"/>
              </a:rPr>
              <a:t>bày</a:t>
            </a:r>
            <a:r>
              <a:rPr lang="en-US" sz="8149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149" dirty="0" err="1">
                <a:solidFill>
                  <a:srgbClr val="213138"/>
                </a:solidFill>
                <a:latin typeface="More Sugar"/>
              </a:rPr>
              <a:t>của</a:t>
            </a:r>
            <a:r>
              <a:rPr lang="en-US" sz="8149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149" dirty="0" err="1">
                <a:solidFill>
                  <a:srgbClr val="213138"/>
                </a:solidFill>
                <a:latin typeface="More Sugar"/>
              </a:rPr>
              <a:t>tổ</a:t>
            </a:r>
            <a:r>
              <a:rPr lang="en-US" sz="8149" dirty="0">
                <a:solidFill>
                  <a:srgbClr val="213138"/>
                </a:solidFill>
                <a:latin typeface="More Sugar"/>
              </a:rPr>
              <a:t> 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014798"/>
            <a:ext cx="9853505" cy="1243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99"/>
              </a:lnSpc>
            </a:pPr>
            <a:r>
              <a:rPr lang="en-US" sz="8533" dirty="0">
                <a:solidFill>
                  <a:srgbClr val="392515"/>
                </a:solidFill>
                <a:latin typeface="More Sugar"/>
              </a:rPr>
              <a:t>TRAVEL TIPS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588708">
            <a:off x="5699606" y="474997"/>
            <a:ext cx="5139943" cy="5971123"/>
            <a:chOff x="0" y="0"/>
            <a:chExt cx="546608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EA839B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2"/>
              <a:stretch>
                <a:fillRect t="-28173" b="-28173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A2D998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1115543">
            <a:off x="11982923" y="2432008"/>
            <a:ext cx="5139943" cy="5971123"/>
            <a:chOff x="0" y="0"/>
            <a:chExt cx="546608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EA839B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3"/>
              <a:stretch>
                <a:fillRect t="-28173" b="-28173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A2D998"/>
            </a:solidFill>
          </p:spPr>
        </p:sp>
      </p:grpSp>
      <p:sp>
        <p:nvSpPr>
          <p:cNvPr id="13" name="Freeform 13"/>
          <p:cNvSpPr/>
          <p:nvPr/>
        </p:nvSpPr>
        <p:spPr>
          <a:xfrm rot="-1686304">
            <a:off x="120534" y="1343298"/>
            <a:ext cx="5531128" cy="3837206"/>
          </a:xfrm>
          <a:custGeom>
            <a:avLst/>
            <a:gdLst/>
            <a:ahLst/>
            <a:cxnLst/>
            <a:rect l="l" t="t" r="r" b="b"/>
            <a:pathLst>
              <a:path w="7922629" h="8067394">
                <a:moveTo>
                  <a:pt x="0" y="0"/>
                </a:moveTo>
                <a:lnTo>
                  <a:pt x="7922628" y="0"/>
                </a:lnTo>
                <a:lnTo>
                  <a:pt x="7922628" y="8067394"/>
                </a:lnTo>
                <a:lnTo>
                  <a:pt x="0" y="8067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 rot="-611759">
            <a:off x="7426888" y="5731529"/>
            <a:ext cx="4076117" cy="798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9"/>
              </a:lnSpc>
            </a:pPr>
            <a:r>
              <a:rPr lang="en-US" sz="5353" u="sng">
                <a:solidFill>
                  <a:srgbClr val="FFFFFF"/>
                </a:solidFill>
                <a:latin typeface="More Sugar"/>
              </a:rPr>
              <a:t>Tip No. 1</a:t>
            </a:r>
          </a:p>
        </p:txBody>
      </p:sp>
      <p:sp>
        <p:nvSpPr>
          <p:cNvPr id="15" name="TextBox 15"/>
          <p:cNvSpPr txBox="1"/>
          <p:nvPr/>
        </p:nvSpPr>
        <p:spPr>
          <a:xfrm rot="1106400">
            <a:off x="11446899" y="7643834"/>
            <a:ext cx="4076117" cy="798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9"/>
              </a:lnSpc>
            </a:pPr>
            <a:r>
              <a:rPr lang="en-US" sz="5353" u="sng">
                <a:solidFill>
                  <a:srgbClr val="FFFFFF"/>
                </a:solidFill>
                <a:latin typeface="More Sugar"/>
              </a:rPr>
              <a:t>Tip No. 2</a:t>
            </a:r>
          </a:p>
        </p:txBody>
      </p:sp>
      <p:sp>
        <p:nvSpPr>
          <p:cNvPr id="16" name="Freeform 16"/>
          <p:cNvSpPr/>
          <p:nvPr/>
        </p:nvSpPr>
        <p:spPr>
          <a:xfrm rot="1028114">
            <a:off x="13120517" y="459041"/>
            <a:ext cx="5120040" cy="1284665"/>
          </a:xfrm>
          <a:custGeom>
            <a:avLst/>
            <a:gdLst/>
            <a:ahLst/>
            <a:cxnLst/>
            <a:rect l="l" t="t" r="r" b="b"/>
            <a:pathLst>
              <a:path w="5120040" h="1284665">
                <a:moveTo>
                  <a:pt x="0" y="0"/>
                </a:moveTo>
                <a:lnTo>
                  <a:pt x="5120040" y="0"/>
                </a:lnTo>
                <a:lnTo>
                  <a:pt x="5120040" y="1284665"/>
                </a:lnTo>
                <a:lnTo>
                  <a:pt x="0" y="1284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90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27824">
            <a:off x="-458565" y="733054"/>
            <a:ext cx="12148187" cy="13871079"/>
            <a:chOff x="0" y="0"/>
            <a:chExt cx="17108402" cy="18239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08402" cy="18239044"/>
            </a:xfrm>
            <a:custGeom>
              <a:avLst/>
              <a:gdLst/>
              <a:ahLst/>
              <a:cxnLst/>
              <a:rect l="l" t="t" r="r" b="b"/>
              <a:pathLst>
                <a:path w="17108402" h="18239044">
                  <a:moveTo>
                    <a:pt x="0" y="0"/>
                  </a:moveTo>
                  <a:lnTo>
                    <a:pt x="17108402" y="0"/>
                  </a:lnTo>
                  <a:lnTo>
                    <a:pt x="17108402" y="18239044"/>
                  </a:lnTo>
                  <a:lnTo>
                    <a:pt x="0" y="18239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 rot="-960206">
              <a:off x="3888891" y="4150737"/>
              <a:ext cx="7981314" cy="10564091"/>
              <a:chOff x="0" y="0"/>
              <a:chExt cx="1576556" cy="208673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576556" cy="2086734"/>
              </a:xfrm>
              <a:custGeom>
                <a:avLst/>
                <a:gdLst/>
                <a:ahLst/>
                <a:cxnLst/>
                <a:rect l="l" t="t" r="r" b="b"/>
                <a:pathLst>
                  <a:path w="1576556" h="2086734">
                    <a:moveTo>
                      <a:pt x="0" y="0"/>
                    </a:moveTo>
                    <a:lnTo>
                      <a:pt x="1576556" y="0"/>
                    </a:lnTo>
                    <a:lnTo>
                      <a:pt x="1576556" y="2086734"/>
                    </a:lnTo>
                    <a:lnTo>
                      <a:pt x="0" y="2086734"/>
                    </a:lnTo>
                    <a:close/>
                  </a:path>
                </a:pathLst>
              </a:custGeom>
              <a:solidFill>
                <a:srgbClr val="FAD3CA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576556" cy="21248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 rot="-502715">
            <a:off x="1493536" y="6984821"/>
            <a:ext cx="6605221" cy="2157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3"/>
              </a:lnSpc>
            </a:pPr>
            <a:r>
              <a:rPr lang="en-US" sz="7296" dirty="0">
                <a:solidFill>
                  <a:srgbClr val="213138"/>
                </a:solidFill>
                <a:latin typeface="More Sugar"/>
              </a:rPr>
              <a:t>TRAVELING DO'S &amp; DON'TS</a:t>
            </a:r>
          </a:p>
        </p:txBody>
      </p:sp>
      <p:sp>
        <p:nvSpPr>
          <p:cNvPr id="8" name="Freeform 8"/>
          <p:cNvSpPr/>
          <p:nvPr/>
        </p:nvSpPr>
        <p:spPr>
          <a:xfrm rot="916816">
            <a:off x="11397823" y="4946236"/>
            <a:ext cx="7595930" cy="7734726"/>
          </a:xfrm>
          <a:custGeom>
            <a:avLst/>
            <a:gdLst/>
            <a:ahLst/>
            <a:cxnLst/>
            <a:rect l="l" t="t" r="r" b="b"/>
            <a:pathLst>
              <a:path w="7595930" h="7734726">
                <a:moveTo>
                  <a:pt x="0" y="0"/>
                </a:moveTo>
                <a:lnTo>
                  <a:pt x="7595930" y="0"/>
                </a:lnTo>
                <a:lnTo>
                  <a:pt x="7595930" y="7734727"/>
                </a:lnTo>
                <a:lnTo>
                  <a:pt x="0" y="77347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53532">
            <a:off x="12255061" y="-1860654"/>
            <a:ext cx="7035137" cy="7414774"/>
          </a:xfrm>
          <a:custGeom>
            <a:avLst/>
            <a:gdLst/>
            <a:ahLst/>
            <a:cxnLst/>
            <a:rect l="l" t="t" r="r" b="b"/>
            <a:pathLst>
              <a:path w="7035137" h="7414774">
                <a:moveTo>
                  <a:pt x="0" y="0"/>
                </a:moveTo>
                <a:lnTo>
                  <a:pt x="7035138" y="0"/>
                </a:lnTo>
                <a:lnTo>
                  <a:pt x="7035138" y="7414774"/>
                </a:lnTo>
                <a:lnTo>
                  <a:pt x="0" y="7414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916816">
            <a:off x="13352959" y="6021932"/>
            <a:ext cx="4781930" cy="3195654"/>
          </a:xfrm>
          <a:custGeom>
            <a:avLst/>
            <a:gdLst/>
            <a:ahLst/>
            <a:cxnLst/>
            <a:rect l="l" t="t" r="r" b="b"/>
            <a:pathLst>
              <a:path w="7595930" h="7734726">
                <a:moveTo>
                  <a:pt x="0" y="0"/>
                </a:moveTo>
                <a:lnTo>
                  <a:pt x="7595930" y="0"/>
                </a:lnTo>
                <a:lnTo>
                  <a:pt x="7595930" y="7734727"/>
                </a:lnTo>
                <a:lnTo>
                  <a:pt x="0" y="77347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53532">
            <a:off x="13763306" y="666195"/>
            <a:ext cx="4111186" cy="3356507"/>
          </a:xfrm>
          <a:custGeom>
            <a:avLst/>
            <a:gdLst/>
            <a:ahLst/>
            <a:cxnLst/>
            <a:rect l="l" t="t" r="r" b="b"/>
            <a:pathLst>
              <a:path w="7035137" h="7414774">
                <a:moveTo>
                  <a:pt x="0" y="0"/>
                </a:moveTo>
                <a:lnTo>
                  <a:pt x="7035138" y="0"/>
                </a:lnTo>
                <a:lnTo>
                  <a:pt x="7035138" y="7414774"/>
                </a:lnTo>
                <a:lnTo>
                  <a:pt x="0" y="7414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1F40236D-5B9F-4AB2-8A2E-D3FD3B791B0B}"/>
              </a:ext>
            </a:extLst>
          </p:cNvPr>
          <p:cNvGrpSpPr/>
          <p:nvPr/>
        </p:nvGrpSpPr>
        <p:grpSpPr>
          <a:xfrm rot="527824">
            <a:off x="-354009" y="-443368"/>
            <a:ext cx="13735835" cy="10813230"/>
            <a:chOff x="0" y="0"/>
            <a:chExt cx="17108402" cy="18239044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E5DB21E6-49F1-43CB-B37F-D89D5C7D97ED}"/>
                </a:ext>
              </a:extLst>
            </p:cNvPr>
            <p:cNvSpPr/>
            <p:nvPr/>
          </p:nvSpPr>
          <p:spPr>
            <a:xfrm>
              <a:off x="0" y="0"/>
              <a:ext cx="17108402" cy="18239044"/>
            </a:xfrm>
            <a:custGeom>
              <a:avLst/>
              <a:gdLst/>
              <a:ahLst/>
              <a:cxnLst/>
              <a:rect l="l" t="t" r="r" b="b"/>
              <a:pathLst>
                <a:path w="17108402" h="18239044">
                  <a:moveTo>
                    <a:pt x="0" y="0"/>
                  </a:moveTo>
                  <a:lnTo>
                    <a:pt x="17108402" y="0"/>
                  </a:lnTo>
                  <a:lnTo>
                    <a:pt x="17108402" y="18239044"/>
                  </a:lnTo>
                  <a:lnTo>
                    <a:pt x="0" y="18239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" name="Group 4">
              <a:extLst>
                <a:ext uri="{FF2B5EF4-FFF2-40B4-BE49-F238E27FC236}">
                  <a16:creationId xmlns:a16="http://schemas.microsoft.com/office/drawing/2014/main" id="{9792A3EC-176D-4EB6-A23F-576F70A90FC1}"/>
                </a:ext>
              </a:extLst>
            </p:cNvPr>
            <p:cNvGrpSpPr/>
            <p:nvPr/>
          </p:nvGrpSpPr>
          <p:grpSpPr>
            <a:xfrm rot="-960206">
              <a:off x="3888891" y="4150737"/>
              <a:ext cx="7981314" cy="10564091"/>
              <a:chOff x="0" y="0"/>
              <a:chExt cx="1576556" cy="2086734"/>
            </a:xfrm>
          </p:grpSpPr>
          <p:sp>
            <p:nvSpPr>
              <p:cNvPr id="14" name="Freeform 5">
                <a:extLst>
                  <a:ext uri="{FF2B5EF4-FFF2-40B4-BE49-F238E27FC236}">
                    <a16:creationId xmlns:a16="http://schemas.microsoft.com/office/drawing/2014/main" id="{9D081B50-0053-44CA-8735-FBAF4B3DFA11}"/>
                  </a:ext>
                </a:extLst>
              </p:cNvPr>
              <p:cNvSpPr/>
              <p:nvPr/>
            </p:nvSpPr>
            <p:spPr>
              <a:xfrm>
                <a:off x="0" y="0"/>
                <a:ext cx="1576556" cy="2086734"/>
              </a:xfrm>
              <a:custGeom>
                <a:avLst/>
                <a:gdLst/>
                <a:ahLst/>
                <a:cxnLst/>
                <a:rect l="l" t="t" r="r" b="b"/>
                <a:pathLst>
                  <a:path w="1576556" h="2086734">
                    <a:moveTo>
                      <a:pt x="0" y="0"/>
                    </a:moveTo>
                    <a:lnTo>
                      <a:pt x="1576556" y="0"/>
                    </a:lnTo>
                    <a:lnTo>
                      <a:pt x="1576556" y="2086734"/>
                    </a:lnTo>
                    <a:lnTo>
                      <a:pt x="0" y="2086734"/>
                    </a:lnTo>
                    <a:close/>
                  </a:path>
                </a:pathLst>
              </a:custGeom>
              <a:solidFill>
                <a:srgbClr val="FAD3CA"/>
              </a:solidFill>
            </p:spPr>
          </p:sp>
          <p:sp>
            <p:nvSpPr>
              <p:cNvPr id="15" name="TextBox 6">
                <a:extLst>
                  <a:ext uri="{FF2B5EF4-FFF2-40B4-BE49-F238E27FC236}">
                    <a16:creationId xmlns:a16="http://schemas.microsoft.com/office/drawing/2014/main" id="{17F990A3-9BDC-4772-ABF0-AB004E5B11B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76556" cy="21248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6793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74362">
            <a:off x="-983917" y="448799"/>
            <a:ext cx="7182391" cy="10955309"/>
          </a:xfrm>
          <a:custGeom>
            <a:avLst/>
            <a:gdLst/>
            <a:ahLst/>
            <a:cxnLst/>
            <a:rect l="l" t="t" r="r" b="b"/>
            <a:pathLst>
              <a:path w="7182391" h="10955309">
                <a:moveTo>
                  <a:pt x="0" y="0"/>
                </a:moveTo>
                <a:lnTo>
                  <a:pt x="7182390" y="0"/>
                </a:lnTo>
                <a:lnTo>
                  <a:pt x="7182390" y="10955309"/>
                </a:lnTo>
                <a:lnTo>
                  <a:pt x="0" y="10955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43371" y="662915"/>
            <a:ext cx="11301814" cy="11199070"/>
          </a:xfrm>
          <a:custGeom>
            <a:avLst/>
            <a:gdLst/>
            <a:ahLst/>
            <a:cxnLst/>
            <a:rect l="l" t="t" r="r" b="b"/>
            <a:pathLst>
              <a:path w="11301814" h="11199070">
                <a:moveTo>
                  <a:pt x="0" y="0"/>
                </a:moveTo>
                <a:lnTo>
                  <a:pt x="11301814" y="0"/>
                </a:lnTo>
                <a:lnTo>
                  <a:pt x="11301814" y="11199071"/>
                </a:lnTo>
                <a:lnTo>
                  <a:pt x="0" y="111990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322821" y="3628313"/>
            <a:ext cx="7265138" cy="572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0"/>
              </a:lnSpc>
            </a:pPr>
            <a:r>
              <a:rPr lang="en-US" sz="3870" dirty="0">
                <a:solidFill>
                  <a:srgbClr val="392515"/>
                </a:solidFill>
                <a:latin typeface="More Sugar"/>
              </a:rPr>
              <a:t>YOUR DO'S &amp; DON'TS HERE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34716" y="1876879"/>
            <a:ext cx="9319125" cy="64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0"/>
              </a:lnSpc>
            </a:pPr>
            <a:r>
              <a:rPr lang="en-US" sz="4336" dirty="0">
                <a:solidFill>
                  <a:srgbClr val="392515"/>
                </a:solidFill>
                <a:latin typeface="More Sugar"/>
              </a:rPr>
              <a:t>IMPORTANT DO'S &amp; DON'TS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22821" y="5354341"/>
            <a:ext cx="7265138" cy="572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0"/>
              </a:lnSpc>
            </a:pPr>
            <a:r>
              <a:rPr lang="en-US" sz="3870">
                <a:solidFill>
                  <a:srgbClr val="392515"/>
                </a:solidFill>
                <a:latin typeface="More Sugar"/>
              </a:rPr>
              <a:t>YOUR DO'S &amp; DON'TS HERE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22821" y="7040879"/>
            <a:ext cx="7265138" cy="572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0"/>
              </a:lnSpc>
            </a:pPr>
            <a:r>
              <a:rPr lang="en-US" sz="3870">
                <a:solidFill>
                  <a:srgbClr val="392515"/>
                </a:solidFill>
                <a:latin typeface="More Sugar"/>
              </a:rPr>
              <a:t>YOUR DO'S &amp; DON'TS HERE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22821" y="8686187"/>
            <a:ext cx="7265138" cy="572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0"/>
              </a:lnSpc>
            </a:pPr>
            <a:r>
              <a:rPr lang="en-US" sz="3870">
                <a:solidFill>
                  <a:srgbClr val="392515"/>
                </a:solidFill>
                <a:latin typeface="More Sugar"/>
              </a:rPr>
              <a:t>YOUR DO'S &amp; DON'TS HERE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74362">
            <a:off x="72148" y="61668"/>
            <a:ext cx="5208886" cy="5245420"/>
          </a:xfrm>
          <a:custGeom>
            <a:avLst/>
            <a:gdLst/>
            <a:ahLst/>
            <a:cxnLst/>
            <a:rect l="l" t="t" r="r" b="b"/>
            <a:pathLst>
              <a:path w="7182391" h="10955309">
                <a:moveTo>
                  <a:pt x="0" y="0"/>
                </a:moveTo>
                <a:lnTo>
                  <a:pt x="7182390" y="0"/>
                </a:lnTo>
                <a:lnTo>
                  <a:pt x="7182390" y="10955309"/>
                </a:lnTo>
                <a:lnTo>
                  <a:pt x="0" y="10955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05400" y="0"/>
            <a:ext cx="13182599" cy="10287000"/>
          </a:xfrm>
          <a:custGeom>
            <a:avLst/>
            <a:gdLst/>
            <a:ahLst/>
            <a:cxnLst/>
            <a:rect l="l" t="t" r="r" b="b"/>
            <a:pathLst>
              <a:path w="11301814" h="11199070">
                <a:moveTo>
                  <a:pt x="0" y="0"/>
                </a:moveTo>
                <a:lnTo>
                  <a:pt x="11301814" y="0"/>
                </a:lnTo>
                <a:lnTo>
                  <a:pt x="11301814" y="11199071"/>
                </a:lnTo>
                <a:lnTo>
                  <a:pt x="0" y="111990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322821" y="3628313"/>
            <a:ext cx="7265138" cy="572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0"/>
              </a:lnSpc>
            </a:pPr>
            <a:r>
              <a:rPr lang="en-US" sz="3870" dirty="0">
                <a:solidFill>
                  <a:srgbClr val="392515"/>
                </a:solidFill>
                <a:latin typeface="More Sugar"/>
              </a:rPr>
              <a:t>YOUR DO'S &amp; DON'TS HERE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34716" y="1876879"/>
            <a:ext cx="9319125" cy="64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0"/>
              </a:lnSpc>
            </a:pPr>
            <a:r>
              <a:rPr lang="en-US" sz="4336" dirty="0">
                <a:solidFill>
                  <a:srgbClr val="392515"/>
                </a:solidFill>
                <a:latin typeface="More Sugar"/>
              </a:rPr>
              <a:t>IMPORTANT DO'S &amp; DON'TS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22821" y="5354341"/>
            <a:ext cx="7265138" cy="572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0"/>
              </a:lnSpc>
            </a:pPr>
            <a:r>
              <a:rPr lang="en-US" sz="3870">
                <a:solidFill>
                  <a:srgbClr val="392515"/>
                </a:solidFill>
                <a:latin typeface="More Sugar"/>
              </a:rPr>
              <a:t>YOUR DO'S &amp; DON'TS HERE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22821" y="7040879"/>
            <a:ext cx="7265138" cy="572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0"/>
              </a:lnSpc>
            </a:pPr>
            <a:r>
              <a:rPr lang="en-US" sz="3870">
                <a:solidFill>
                  <a:srgbClr val="392515"/>
                </a:solidFill>
                <a:latin typeface="More Sugar"/>
              </a:rPr>
              <a:t>YOUR DO'S &amp; DON'TS HERE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22821" y="8686187"/>
            <a:ext cx="7265138" cy="572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0"/>
              </a:lnSpc>
            </a:pPr>
            <a:r>
              <a:rPr lang="en-US" sz="3870">
                <a:solidFill>
                  <a:srgbClr val="392515"/>
                </a:solidFill>
                <a:latin typeface="More Sugar"/>
              </a:rPr>
              <a:t>YOUR DO'S &amp; DON'TS HERE</a:t>
            </a:r>
          </a:p>
        </p:txBody>
      </p:sp>
    </p:spTree>
    <p:extLst>
      <p:ext uri="{BB962C8B-B14F-4D97-AF65-F5344CB8AC3E}">
        <p14:creationId xmlns:p14="http://schemas.microsoft.com/office/powerpoint/2010/main" val="45841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30532">
            <a:off x="13825485" y="1320926"/>
            <a:ext cx="6066295" cy="9252928"/>
          </a:xfrm>
          <a:custGeom>
            <a:avLst/>
            <a:gdLst/>
            <a:ahLst/>
            <a:cxnLst/>
            <a:rect l="l" t="t" r="r" b="b"/>
            <a:pathLst>
              <a:path w="6066295" h="9252928">
                <a:moveTo>
                  <a:pt x="0" y="0"/>
                </a:moveTo>
                <a:lnTo>
                  <a:pt x="6066296" y="0"/>
                </a:lnTo>
                <a:lnTo>
                  <a:pt x="6066296" y="9252928"/>
                </a:lnTo>
                <a:lnTo>
                  <a:pt x="0" y="9252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62909">
            <a:off x="703735" y="-2238905"/>
            <a:ext cx="8792587" cy="5180346"/>
          </a:xfrm>
          <a:custGeom>
            <a:avLst/>
            <a:gdLst/>
            <a:ahLst/>
            <a:cxnLst/>
            <a:rect l="l" t="t" r="r" b="b"/>
            <a:pathLst>
              <a:path w="8792587" h="5180346">
                <a:moveTo>
                  <a:pt x="0" y="0"/>
                </a:moveTo>
                <a:lnTo>
                  <a:pt x="8792587" y="0"/>
                </a:lnTo>
                <a:lnTo>
                  <a:pt x="8792587" y="5180346"/>
                </a:lnTo>
                <a:lnTo>
                  <a:pt x="0" y="51803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062570">
            <a:off x="9514585" y="-1462912"/>
            <a:ext cx="6353357" cy="4983224"/>
          </a:xfrm>
          <a:custGeom>
            <a:avLst/>
            <a:gdLst/>
            <a:ahLst/>
            <a:cxnLst/>
            <a:rect l="l" t="t" r="r" b="b"/>
            <a:pathLst>
              <a:path w="6353357" h="4983224">
                <a:moveTo>
                  <a:pt x="0" y="0"/>
                </a:moveTo>
                <a:lnTo>
                  <a:pt x="6353357" y="0"/>
                </a:lnTo>
                <a:lnTo>
                  <a:pt x="6353357" y="4983224"/>
                </a:lnTo>
                <a:lnTo>
                  <a:pt x="0" y="49832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527824">
            <a:off x="-62073" y="2007899"/>
            <a:ext cx="13949281" cy="14871147"/>
            <a:chOff x="0" y="0"/>
            <a:chExt cx="18599042" cy="198281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599042" cy="19828196"/>
            </a:xfrm>
            <a:custGeom>
              <a:avLst/>
              <a:gdLst/>
              <a:ahLst/>
              <a:cxnLst/>
              <a:rect l="l" t="t" r="r" b="b"/>
              <a:pathLst>
                <a:path w="18599042" h="19828196">
                  <a:moveTo>
                    <a:pt x="0" y="0"/>
                  </a:moveTo>
                  <a:lnTo>
                    <a:pt x="18599042" y="0"/>
                  </a:lnTo>
                  <a:lnTo>
                    <a:pt x="18599042" y="19828196"/>
                  </a:lnTo>
                  <a:lnTo>
                    <a:pt x="0" y="19828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 rot="-960206">
              <a:off x="4227727" y="4512387"/>
              <a:ext cx="8676718" cy="11484531"/>
              <a:chOff x="0" y="0"/>
              <a:chExt cx="1576556" cy="208673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76556" cy="2086734"/>
              </a:xfrm>
              <a:custGeom>
                <a:avLst/>
                <a:gdLst/>
                <a:ahLst/>
                <a:cxnLst/>
                <a:rect l="l" t="t" r="r" b="b"/>
                <a:pathLst>
                  <a:path w="1576556" h="2086734">
                    <a:moveTo>
                      <a:pt x="0" y="0"/>
                    </a:moveTo>
                    <a:lnTo>
                      <a:pt x="1576556" y="0"/>
                    </a:lnTo>
                    <a:lnTo>
                      <a:pt x="1576556" y="2086734"/>
                    </a:lnTo>
                    <a:lnTo>
                      <a:pt x="0" y="2086734"/>
                    </a:lnTo>
                    <a:close/>
                  </a:path>
                </a:pathLst>
              </a:custGeom>
              <a:solidFill>
                <a:srgbClr val="FAD3C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1576556" cy="21153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1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 rot="-502715">
            <a:off x="2297499" y="5025416"/>
            <a:ext cx="7108993" cy="392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7"/>
              </a:lnSpc>
            </a:pPr>
            <a:r>
              <a:rPr lang="en-US" sz="8859" dirty="0">
                <a:solidFill>
                  <a:srgbClr val="213138"/>
                </a:solidFill>
                <a:latin typeface="More Sugar"/>
              </a:rPr>
              <a:t>TOP TOURIST SPOTS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30532">
            <a:off x="13747324" y="5717726"/>
            <a:ext cx="4312355" cy="4558383"/>
          </a:xfrm>
          <a:custGeom>
            <a:avLst/>
            <a:gdLst/>
            <a:ahLst/>
            <a:cxnLst/>
            <a:rect l="l" t="t" r="r" b="b"/>
            <a:pathLst>
              <a:path w="6066295" h="9252928">
                <a:moveTo>
                  <a:pt x="0" y="0"/>
                </a:moveTo>
                <a:lnTo>
                  <a:pt x="6066296" y="0"/>
                </a:lnTo>
                <a:lnTo>
                  <a:pt x="6066296" y="9252928"/>
                </a:lnTo>
                <a:lnTo>
                  <a:pt x="0" y="9252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62909">
            <a:off x="10943650" y="282094"/>
            <a:ext cx="4909131" cy="2686252"/>
          </a:xfrm>
          <a:custGeom>
            <a:avLst/>
            <a:gdLst/>
            <a:ahLst/>
            <a:cxnLst/>
            <a:rect l="l" t="t" r="r" b="b"/>
            <a:pathLst>
              <a:path w="8792587" h="5180346">
                <a:moveTo>
                  <a:pt x="0" y="0"/>
                </a:moveTo>
                <a:lnTo>
                  <a:pt x="8792587" y="0"/>
                </a:lnTo>
                <a:lnTo>
                  <a:pt x="8792587" y="5180346"/>
                </a:lnTo>
                <a:lnTo>
                  <a:pt x="0" y="51803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3062570">
            <a:off x="14980846" y="331004"/>
            <a:ext cx="3025443" cy="2706523"/>
          </a:xfrm>
          <a:custGeom>
            <a:avLst/>
            <a:gdLst/>
            <a:ahLst/>
            <a:cxnLst/>
            <a:rect l="l" t="t" r="r" b="b"/>
            <a:pathLst>
              <a:path w="6353357" h="4983224">
                <a:moveTo>
                  <a:pt x="0" y="0"/>
                </a:moveTo>
                <a:lnTo>
                  <a:pt x="6353357" y="0"/>
                </a:lnTo>
                <a:lnTo>
                  <a:pt x="6353357" y="4983224"/>
                </a:lnTo>
                <a:lnTo>
                  <a:pt x="0" y="49832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527824">
            <a:off x="-492222" y="-299255"/>
            <a:ext cx="14340173" cy="10594216"/>
            <a:chOff x="0" y="0"/>
            <a:chExt cx="18599042" cy="198281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599042" cy="19828196"/>
            </a:xfrm>
            <a:custGeom>
              <a:avLst/>
              <a:gdLst/>
              <a:ahLst/>
              <a:cxnLst/>
              <a:rect l="l" t="t" r="r" b="b"/>
              <a:pathLst>
                <a:path w="18599042" h="19828196">
                  <a:moveTo>
                    <a:pt x="0" y="0"/>
                  </a:moveTo>
                  <a:lnTo>
                    <a:pt x="18599042" y="0"/>
                  </a:lnTo>
                  <a:lnTo>
                    <a:pt x="18599042" y="19828196"/>
                  </a:lnTo>
                  <a:lnTo>
                    <a:pt x="0" y="19828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 rot="-960206">
              <a:off x="4227727" y="4512387"/>
              <a:ext cx="8676718" cy="11484531"/>
              <a:chOff x="0" y="0"/>
              <a:chExt cx="1576556" cy="208673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76556" cy="2086734"/>
              </a:xfrm>
              <a:custGeom>
                <a:avLst/>
                <a:gdLst/>
                <a:ahLst/>
                <a:cxnLst/>
                <a:rect l="l" t="t" r="r" b="b"/>
                <a:pathLst>
                  <a:path w="1576556" h="2086734">
                    <a:moveTo>
                      <a:pt x="0" y="0"/>
                    </a:moveTo>
                    <a:lnTo>
                      <a:pt x="1576556" y="0"/>
                    </a:lnTo>
                    <a:lnTo>
                      <a:pt x="1576556" y="2086734"/>
                    </a:lnTo>
                    <a:lnTo>
                      <a:pt x="0" y="2086734"/>
                    </a:lnTo>
                    <a:close/>
                  </a:path>
                </a:pathLst>
              </a:custGeom>
              <a:solidFill>
                <a:srgbClr val="FAD3C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1576556" cy="21153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1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 rot="-502715">
            <a:off x="2152737" y="3130655"/>
            <a:ext cx="7108993" cy="392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7"/>
              </a:lnSpc>
            </a:pPr>
            <a:r>
              <a:rPr lang="en-US" sz="8859" dirty="0">
                <a:solidFill>
                  <a:srgbClr val="213138"/>
                </a:solidFill>
                <a:latin typeface="More Sugar"/>
              </a:rPr>
              <a:t>TOP TOURIST SPOTS</a:t>
            </a:r>
          </a:p>
        </p:txBody>
      </p:sp>
    </p:spTree>
    <p:extLst>
      <p:ext uri="{BB962C8B-B14F-4D97-AF65-F5344CB8AC3E}">
        <p14:creationId xmlns:p14="http://schemas.microsoft.com/office/powerpoint/2010/main" val="3726405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71213" y="1610409"/>
            <a:ext cx="10401853" cy="976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2"/>
              </a:lnSpc>
            </a:pPr>
            <a:r>
              <a:rPr lang="en-US" sz="6622" dirty="0">
                <a:solidFill>
                  <a:srgbClr val="392515"/>
                </a:solidFill>
                <a:latin typeface="More Sugar"/>
              </a:rPr>
              <a:t>TOP TOURIST SPOTS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9035667"/>
            <a:ext cx="18288000" cy="1251333"/>
            <a:chOff x="0" y="0"/>
            <a:chExt cx="4816593" cy="3295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329569"/>
            </a:xfrm>
            <a:custGeom>
              <a:avLst/>
              <a:gdLst/>
              <a:ahLst/>
              <a:cxnLst/>
              <a:rect l="l" t="t" r="r" b="b"/>
              <a:pathLst>
                <a:path w="4816592" h="329569">
                  <a:moveTo>
                    <a:pt x="0" y="0"/>
                  </a:moveTo>
                  <a:lnTo>
                    <a:pt x="4816592" y="0"/>
                  </a:lnTo>
                  <a:lnTo>
                    <a:pt x="4816592" y="329569"/>
                  </a:lnTo>
                  <a:lnTo>
                    <a:pt x="0" y="329569"/>
                  </a:lnTo>
                  <a:close/>
                </a:path>
              </a:pathLst>
            </a:custGeom>
            <a:solidFill>
              <a:srgbClr val="FBCFD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44043" y="655763"/>
            <a:ext cx="7027170" cy="9531453"/>
          </a:xfrm>
          <a:custGeom>
            <a:avLst/>
            <a:gdLst/>
            <a:ahLst/>
            <a:cxnLst/>
            <a:rect l="l" t="t" r="r" b="b"/>
            <a:pathLst>
              <a:path w="7027170" h="9531453">
                <a:moveTo>
                  <a:pt x="0" y="0"/>
                </a:moveTo>
                <a:lnTo>
                  <a:pt x="7027170" y="0"/>
                </a:lnTo>
                <a:lnTo>
                  <a:pt x="7027170" y="9531453"/>
                </a:lnTo>
                <a:lnTo>
                  <a:pt x="0" y="953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604304" y="1061300"/>
            <a:ext cx="2453324" cy="2961653"/>
            <a:chOff x="0" y="0"/>
            <a:chExt cx="6350000" cy="7665720"/>
          </a:xfrm>
        </p:grpSpPr>
        <p:sp>
          <p:nvSpPr>
            <p:cNvPr id="8" name="Freeform 8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F9F0D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4"/>
              <a:stretch>
                <a:fillRect l="223" t="-12499" r="223" b="-12499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4702509" y="3692104"/>
            <a:ext cx="2453324" cy="2961653"/>
            <a:chOff x="0" y="0"/>
            <a:chExt cx="6350000" cy="7665720"/>
          </a:xfrm>
        </p:grpSpPr>
        <p:sp>
          <p:nvSpPr>
            <p:cNvPr id="11" name="Freeform 11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F9F0D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5"/>
              <a:stretch>
                <a:fillRect l="-24712" r="-2471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329981" y="4702325"/>
            <a:ext cx="6884317" cy="2140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0"/>
              </a:lnSpc>
            </a:pPr>
            <a:r>
              <a:rPr lang="en-US" sz="2820" dirty="0">
                <a:solidFill>
                  <a:srgbClr val="392515"/>
                </a:solidFill>
                <a:latin typeface="Poppins"/>
              </a:rPr>
              <a:t>Ask questions to interact with your audience. Add a personal touch by customizing this layout as much as you want.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7362" y="3110311"/>
            <a:ext cx="8549555" cy="120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0"/>
              </a:lnSpc>
            </a:pPr>
            <a:r>
              <a:rPr lang="en-US" sz="4129" u="sng" dirty="0">
                <a:solidFill>
                  <a:srgbClr val="392515"/>
                </a:solidFill>
                <a:latin typeface="More Sugar"/>
              </a:rPr>
              <a:t>Here's where you can start traveling:</a:t>
            </a:r>
          </a:p>
        </p:txBody>
      </p:sp>
      <p:sp>
        <p:nvSpPr>
          <p:cNvPr id="15" name="Freeform 15"/>
          <p:cNvSpPr/>
          <p:nvPr/>
        </p:nvSpPr>
        <p:spPr>
          <a:xfrm rot="-1362487">
            <a:off x="12821660" y="8295211"/>
            <a:ext cx="5120040" cy="1284665"/>
          </a:xfrm>
          <a:custGeom>
            <a:avLst/>
            <a:gdLst/>
            <a:ahLst/>
            <a:cxnLst/>
            <a:rect l="l" t="t" r="r" b="b"/>
            <a:pathLst>
              <a:path w="5120040" h="1284665">
                <a:moveTo>
                  <a:pt x="0" y="0"/>
                </a:moveTo>
                <a:lnTo>
                  <a:pt x="5120040" y="0"/>
                </a:lnTo>
                <a:lnTo>
                  <a:pt x="5120040" y="1284664"/>
                </a:lnTo>
                <a:lnTo>
                  <a:pt x="0" y="12846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C6D5A44-B848-40BC-B304-428CF18B7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24595">
            <a:off x="4154003" y="1147978"/>
            <a:ext cx="10483585" cy="9409183"/>
            <a:chOff x="-200597" y="21639"/>
            <a:chExt cx="17108402" cy="18239044"/>
          </a:xfrm>
        </p:grpSpPr>
        <p:sp>
          <p:nvSpPr>
            <p:cNvPr id="3" name="Freeform 3"/>
            <p:cNvSpPr/>
            <p:nvPr/>
          </p:nvSpPr>
          <p:spPr>
            <a:xfrm>
              <a:off x="-200597" y="21639"/>
              <a:ext cx="17108402" cy="18239044"/>
            </a:xfrm>
            <a:custGeom>
              <a:avLst/>
              <a:gdLst/>
              <a:ahLst/>
              <a:cxnLst/>
              <a:rect l="l" t="t" r="r" b="b"/>
              <a:pathLst>
                <a:path w="17108402" h="18239044">
                  <a:moveTo>
                    <a:pt x="0" y="0"/>
                  </a:moveTo>
                  <a:lnTo>
                    <a:pt x="17108402" y="0"/>
                  </a:lnTo>
                  <a:lnTo>
                    <a:pt x="17108402" y="18239044"/>
                  </a:lnTo>
                  <a:lnTo>
                    <a:pt x="0" y="18239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 rot="-960206">
              <a:off x="3888891" y="4150737"/>
              <a:ext cx="7981314" cy="10564091"/>
              <a:chOff x="0" y="0"/>
              <a:chExt cx="1576556" cy="208673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576556" cy="2086734"/>
              </a:xfrm>
              <a:custGeom>
                <a:avLst/>
                <a:gdLst/>
                <a:ahLst/>
                <a:cxnLst/>
                <a:rect l="l" t="t" r="r" b="b"/>
                <a:pathLst>
                  <a:path w="1576556" h="2086734">
                    <a:moveTo>
                      <a:pt x="0" y="0"/>
                    </a:moveTo>
                    <a:lnTo>
                      <a:pt x="1576556" y="0"/>
                    </a:lnTo>
                    <a:lnTo>
                      <a:pt x="1576556" y="2086734"/>
                    </a:lnTo>
                    <a:lnTo>
                      <a:pt x="0" y="2086734"/>
                    </a:lnTo>
                    <a:close/>
                  </a:path>
                </a:pathLst>
              </a:custGeom>
              <a:solidFill>
                <a:srgbClr val="FAD3CA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576556" cy="21248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 rot="-504547">
            <a:off x="436129" y="4696172"/>
            <a:ext cx="4148787" cy="4894679"/>
          </a:xfrm>
          <a:custGeom>
            <a:avLst/>
            <a:gdLst/>
            <a:ahLst/>
            <a:cxnLst/>
            <a:rect l="l" t="t" r="r" b="b"/>
            <a:pathLst>
              <a:path w="5939406" h="6259913">
                <a:moveTo>
                  <a:pt x="0" y="0"/>
                </a:moveTo>
                <a:lnTo>
                  <a:pt x="5939406" y="0"/>
                </a:lnTo>
                <a:lnTo>
                  <a:pt x="5939406" y="6259913"/>
                </a:lnTo>
                <a:lnTo>
                  <a:pt x="0" y="6259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480887">
            <a:off x="12369985" y="243191"/>
            <a:ext cx="3572498" cy="3993286"/>
          </a:xfrm>
          <a:custGeom>
            <a:avLst/>
            <a:gdLst/>
            <a:ahLst/>
            <a:cxnLst/>
            <a:rect l="l" t="t" r="r" b="b"/>
            <a:pathLst>
              <a:path w="5410451" h="8252568">
                <a:moveTo>
                  <a:pt x="0" y="0"/>
                </a:moveTo>
                <a:lnTo>
                  <a:pt x="5410451" y="0"/>
                </a:lnTo>
                <a:lnTo>
                  <a:pt x="5410451" y="8252567"/>
                </a:lnTo>
                <a:lnTo>
                  <a:pt x="0" y="82525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028414">
            <a:off x="13309275" y="4177953"/>
            <a:ext cx="6094196" cy="4298035"/>
          </a:xfrm>
          <a:custGeom>
            <a:avLst/>
            <a:gdLst/>
            <a:ahLst/>
            <a:cxnLst/>
            <a:rect l="l" t="t" r="r" b="b"/>
            <a:pathLst>
              <a:path w="6094196" h="4779952">
                <a:moveTo>
                  <a:pt x="0" y="0"/>
                </a:moveTo>
                <a:lnTo>
                  <a:pt x="6094196" y="0"/>
                </a:lnTo>
                <a:lnTo>
                  <a:pt x="6094196" y="4779953"/>
                </a:lnTo>
                <a:lnTo>
                  <a:pt x="0" y="47799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766696">
            <a:off x="521064" y="-59991"/>
            <a:ext cx="3867491" cy="4546528"/>
          </a:xfrm>
          <a:custGeom>
            <a:avLst/>
            <a:gdLst/>
            <a:ahLst/>
            <a:cxnLst/>
            <a:rect l="l" t="t" r="r" b="b"/>
            <a:pathLst>
              <a:path w="5958489" h="5275350">
                <a:moveTo>
                  <a:pt x="0" y="0"/>
                </a:moveTo>
                <a:lnTo>
                  <a:pt x="5958489" y="0"/>
                </a:lnTo>
                <a:lnTo>
                  <a:pt x="5958489" y="5275350"/>
                </a:lnTo>
                <a:lnTo>
                  <a:pt x="0" y="5275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705943">
            <a:off x="6440395" y="3093963"/>
            <a:ext cx="4814696" cy="6091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53"/>
              </a:lnSpc>
            </a:pPr>
            <a:r>
              <a:rPr lang="en-US" sz="8149" dirty="0" err="1">
                <a:solidFill>
                  <a:srgbClr val="213138"/>
                </a:solidFill>
                <a:latin typeface="More Sugar"/>
              </a:rPr>
              <a:t>Chào</a:t>
            </a:r>
            <a:r>
              <a:rPr lang="en-US" sz="8149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149" dirty="0" err="1">
                <a:solidFill>
                  <a:srgbClr val="213138"/>
                </a:solidFill>
                <a:latin typeface="More Sugar"/>
              </a:rPr>
              <a:t>mừng</a:t>
            </a:r>
            <a:r>
              <a:rPr lang="en-US" sz="8149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149" dirty="0" err="1">
                <a:solidFill>
                  <a:srgbClr val="213138"/>
                </a:solidFill>
                <a:latin typeface="More Sugar"/>
              </a:rPr>
              <a:t>đến</a:t>
            </a:r>
            <a:r>
              <a:rPr lang="en-US" sz="8149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149" dirty="0" err="1">
                <a:solidFill>
                  <a:srgbClr val="213138"/>
                </a:solidFill>
                <a:latin typeface="More Sugar"/>
              </a:rPr>
              <a:t>với</a:t>
            </a:r>
            <a:r>
              <a:rPr lang="en-US" sz="8149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149" dirty="0" err="1">
                <a:solidFill>
                  <a:srgbClr val="213138"/>
                </a:solidFill>
                <a:latin typeface="More Sugar"/>
              </a:rPr>
              <a:t>phần</a:t>
            </a:r>
            <a:r>
              <a:rPr lang="en-US" sz="8149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149" dirty="0" err="1">
                <a:solidFill>
                  <a:srgbClr val="213138"/>
                </a:solidFill>
                <a:latin typeface="More Sugar"/>
              </a:rPr>
              <a:t>trình</a:t>
            </a:r>
            <a:r>
              <a:rPr lang="en-US" sz="8149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149" dirty="0" err="1">
                <a:solidFill>
                  <a:srgbClr val="213138"/>
                </a:solidFill>
                <a:latin typeface="More Sugar"/>
              </a:rPr>
              <a:t>bày</a:t>
            </a:r>
            <a:r>
              <a:rPr lang="en-US" sz="8149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149" dirty="0" err="1">
                <a:solidFill>
                  <a:srgbClr val="213138"/>
                </a:solidFill>
                <a:latin typeface="More Sugar"/>
              </a:rPr>
              <a:t>của</a:t>
            </a:r>
            <a:r>
              <a:rPr lang="en-US" sz="8149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149" dirty="0" err="1">
                <a:solidFill>
                  <a:srgbClr val="213138"/>
                </a:solidFill>
                <a:latin typeface="More Sugar"/>
              </a:rPr>
              <a:t>tổ</a:t>
            </a:r>
            <a:r>
              <a:rPr lang="en-US" sz="8149" dirty="0">
                <a:solidFill>
                  <a:srgbClr val="213138"/>
                </a:solidFill>
                <a:latin typeface="More Sugar"/>
              </a:rPr>
              <a:t> 4</a:t>
            </a:r>
          </a:p>
        </p:txBody>
      </p:sp>
      <p:sp>
        <p:nvSpPr>
          <p:cNvPr id="12" name="TextBox 12"/>
          <p:cNvSpPr txBox="1"/>
          <p:nvPr/>
        </p:nvSpPr>
        <p:spPr>
          <a:xfrm rot="-705943">
            <a:off x="7017975" y="9086747"/>
            <a:ext cx="5381549" cy="41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7"/>
              </a:lnSpc>
            </a:pPr>
            <a:endParaRPr lang="en-US" sz="2398" dirty="0">
              <a:solidFill>
                <a:srgbClr val="213138"/>
              </a:solidFill>
              <a:latin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 rot="-705943">
            <a:off x="5765976" y="2574074"/>
            <a:ext cx="4995305" cy="48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1"/>
              </a:lnSpc>
            </a:pPr>
            <a:endParaRPr lang="en-US" sz="2844" dirty="0">
              <a:solidFill>
                <a:srgbClr val="213138"/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7322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68439" y="2857500"/>
            <a:ext cx="10951122" cy="13402524"/>
          </a:xfrm>
          <a:custGeom>
            <a:avLst/>
            <a:gdLst/>
            <a:ahLst/>
            <a:cxnLst/>
            <a:rect l="l" t="t" r="r" b="b"/>
            <a:pathLst>
              <a:path w="10951122" h="13402524">
                <a:moveTo>
                  <a:pt x="0" y="0"/>
                </a:moveTo>
                <a:lnTo>
                  <a:pt x="10951122" y="0"/>
                </a:lnTo>
                <a:lnTo>
                  <a:pt x="10951122" y="13402524"/>
                </a:lnTo>
                <a:lnTo>
                  <a:pt x="0" y="13402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04166">
            <a:off x="12996605" y="6594291"/>
            <a:ext cx="5120040" cy="1284665"/>
          </a:xfrm>
          <a:custGeom>
            <a:avLst/>
            <a:gdLst/>
            <a:ahLst/>
            <a:cxnLst/>
            <a:rect l="l" t="t" r="r" b="b"/>
            <a:pathLst>
              <a:path w="5120040" h="1284665">
                <a:moveTo>
                  <a:pt x="0" y="0"/>
                </a:moveTo>
                <a:lnTo>
                  <a:pt x="5120040" y="0"/>
                </a:lnTo>
                <a:lnTo>
                  <a:pt x="5120040" y="1284665"/>
                </a:lnTo>
                <a:lnTo>
                  <a:pt x="0" y="1284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42948" y="1076325"/>
            <a:ext cx="15002104" cy="1436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99"/>
              </a:lnSpc>
            </a:pPr>
            <a:r>
              <a:rPr lang="en-US" sz="9740" dirty="0">
                <a:solidFill>
                  <a:srgbClr val="213138"/>
                </a:solidFill>
                <a:latin typeface="More Sugar"/>
              </a:rPr>
              <a:t>TOPIC OUTLINE</a:t>
            </a:r>
          </a:p>
        </p:txBody>
      </p:sp>
      <p:sp>
        <p:nvSpPr>
          <p:cNvPr id="5" name="TextBox 5"/>
          <p:cNvSpPr txBox="1"/>
          <p:nvPr/>
        </p:nvSpPr>
        <p:spPr>
          <a:xfrm rot="-169406">
            <a:off x="6303533" y="3767238"/>
            <a:ext cx="6885079" cy="68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9"/>
              </a:lnSpc>
            </a:pPr>
            <a:r>
              <a:rPr lang="en-US" sz="5799">
                <a:solidFill>
                  <a:srgbClr val="F9F0D3"/>
                </a:solidFill>
                <a:latin typeface="More Sugar"/>
              </a:rPr>
              <a:t>Travel Basics</a:t>
            </a:r>
          </a:p>
        </p:txBody>
      </p:sp>
      <p:sp>
        <p:nvSpPr>
          <p:cNvPr id="6" name="TextBox 6"/>
          <p:cNvSpPr txBox="1"/>
          <p:nvPr/>
        </p:nvSpPr>
        <p:spPr>
          <a:xfrm rot="-297985">
            <a:off x="6246305" y="8103220"/>
            <a:ext cx="6897499" cy="858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8"/>
              </a:lnSpc>
            </a:pPr>
            <a:r>
              <a:rPr lang="en-US" sz="5800">
                <a:solidFill>
                  <a:srgbClr val="F9F0D3"/>
                </a:solidFill>
                <a:latin typeface="More Sugar"/>
              </a:rPr>
              <a:t>Top Tourist Spots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52909" y="5862669"/>
            <a:ext cx="6747855" cy="858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8"/>
              </a:lnSpc>
            </a:pPr>
            <a:r>
              <a:rPr lang="en-US" sz="5800">
                <a:solidFill>
                  <a:srgbClr val="392515"/>
                </a:solidFill>
                <a:latin typeface="More Sugar"/>
              </a:rPr>
              <a:t>Do's &amp; Don'ts</a:t>
            </a:r>
          </a:p>
        </p:txBody>
      </p:sp>
    </p:spTree>
    <p:extLst>
      <p:ext uri="{BB962C8B-B14F-4D97-AF65-F5344CB8AC3E}">
        <p14:creationId xmlns:p14="http://schemas.microsoft.com/office/powerpoint/2010/main" val="976724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38400" y="114301"/>
            <a:ext cx="13411200" cy="9982200"/>
          </a:xfrm>
          <a:custGeom>
            <a:avLst/>
            <a:gdLst/>
            <a:ahLst/>
            <a:cxnLst/>
            <a:rect l="l" t="t" r="r" b="b"/>
            <a:pathLst>
              <a:path w="10951122" h="13402524">
                <a:moveTo>
                  <a:pt x="0" y="0"/>
                </a:moveTo>
                <a:lnTo>
                  <a:pt x="10951122" y="0"/>
                </a:lnTo>
                <a:lnTo>
                  <a:pt x="10951122" y="13402524"/>
                </a:lnTo>
                <a:lnTo>
                  <a:pt x="0" y="13402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04166">
            <a:off x="12996605" y="6594291"/>
            <a:ext cx="5120040" cy="1284665"/>
          </a:xfrm>
          <a:custGeom>
            <a:avLst/>
            <a:gdLst/>
            <a:ahLst/>
            <a:cxnLst/>
            <a:rect l="l" t="t" r="r" b="b"/>
            <a:pathLst>
              <a:path w="5120040" h="1284665">
                <a:moveTo>
                  <a:pt x="0" y="0"/>
                </a:moveTo>
                <a:lnTo>
                  <a:pt x="5120040" y="0"/>
                </a:lnTo>
                <a:lnTo>
                  <a:pt x="5120040" y="1284665"/>
                </a:lnTo>
                <a:lnTo>
                  <a:pt x="0" y="1284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91000" y="629653"/>
            <a:ext cx="10578750" cy="1436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9"/>
              </a:lnSpc>
            </a:pPr>
            <a:r>
              <a:rPr lang="en-US" sz="9740" dirty="0">
                <a:solidFill>
                  <a:srgbClr val="213138"/>
                </a:solidFill>
                <a:latin typeface="More Sugar"/>
              </a:rPr>
              <a:t>TOPIC OUTLINE</a:t>
            </a:r>
          </a:p>
        </p:txBody>
      </p:sp>
      <p:sp>
        <p:nvSpPr>
          <p:cNvPr id="5" name="TextBox 5"/>
          <p:cNvSpPr txBox="1"/>
          <p:nvPr/>
        </p:nvSpPr>
        <p:spPr>
          <a:xfrm rot="-169406">
            <a:off x="6303533" y="3767238"/>
            <a:ext cx="6885079" cy="68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9"/>
              </a:lnSpc>
            </a:pPr>
            <a:r>
              <a:rPr lang="en-US" sz="5799" dirty="0">
                <a:solidFill>
                  <a:srgbClr val="F9F0D3"/>
                </a:solidFill>
                <a:latin typeface="More Sugar"/>
              </a:rPr>
              <a:t>Travel Basics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52909" y="5862669"/>
            <a:ext cx="6747855" cy="858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8"/>
              </a:lnSpc>
            </a:pPr>
            <a:r>
              <a:rPr lang="en-US" sz="5800" dirty="0">
                <a:solidFill>
                  <a:srgbClr val="392515"/>
                </a:solidFill>
                <a:latin typeface="More Sugar"/>
              </a:rPr>
              <a:t>Do's &amp; Don'ts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08915">
            <a:off x="3612137" y="3997888"/>
            <a:ext cx="13488940" cy="11595242"/>
            <a:chOff x="0" y="0"/>
            <a:chExt cx="17985253" cy="191738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85253" cy="19173844"/>
            </a:xfrm>
            <a:custGeom>
              <a:avLst/>
              <a:gdLst/>
              <a:ahLst/>
              <a:cxnLst/>
              <a:rect l="l" t="t" r="r" b="b"/>
              <a:pathLst>
                <a:path w="17985253" h="19173844">
                  <a:moveTo>
                    <a:pt x="0" y="0"/>
                  </a:moveTo>
                  <a:lnTo>
                    <a:pt x="17985253" y="0"/>
                  </a:lnTo>
                  <a:lnTo>
                    <a:pt x="17985253" y="19173844"/>
                  </a:lnTo>
                  <a:lnTo>
                    <a:pt x="0" y="1917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 rot="-960206">
              <a:off x="4088207" y="4363473"/>
              <a:ext cx="8390378" cy="11105529"/>
              <a:chOff x="0" y="0"/>
              <a:chExt cx="1576556" cy="208673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576556" cy="2086734"/>
              </a:xfrm>
              <a:custGeom>
                <a:avLst/>
                <a:gdLst/>
                <a:ahLst/>
                <a:cxnLst/>
                <a:rect l="l" t="t" r="r" b="b"/>
                <a:pathLst>
                  <a:path w="1576556" h="2086734">
                    <a:moveTo>
                      <a:pt x="0" y="0"/>
                    </a:moveTo>
                    <a:lnTo>
                      <a:pt x="1576556" y="0"/>
                    </a:lnTo>
                    <a:lnTo>
                      <a:pt x="1576556" y="2086734"/>
                    </a:lnTo>
                    <a:lnTo>
                      <a:pt x="0" y="2086734"/>
                    </a:lnTo>
                    <a:close/>
                  </a:path>
                </a:pathLst>
              </a:custGeom>
              <a:solidFill>
                <a:srgbClr val="FAD3CA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576556" cy="21248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6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 rot="-621624">
            <a:off x="5887279" y="7184269"/>
            <a:ext cx="6874388" cy="380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8"/>
              </a:lnSpc>
            </a:pPr>
            <a:r>
              <a:rPr lang="en-US" sz="8567" dirty="0" err="1">
                <a:solidFill>
                  <a:srgbClr val="213138"/>
                </a:solidFill>
                <a:latin typeface="More Sugar"/>
              </a:rPr>
              <a:t>I.Giới</a:t>
            </a:r>
            <a:r>
              <a:rPr lang="en-US" sz="8567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567" dirty="0" err="1">
                <a:solidFill>
                  <a:srgbClr val="213138"/>
                </a:solidFill>
                <a:latin typeface="More Sugar"/>
              </a:rPr>
              <a:t>thiệu</a:t>
            </a:r>
            <a:r>
              <a:rPr lang="en-US" sz="8567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567" dirty="0" err="1">
                <a:solidFill>
                  <a:srgbClr val="213138"/>
                </a:solidFill>
                <a:latin typeface="More Sugar"/>
              </a:rPr>
              <a:t>về</a:t>
            </a:r>
            <a:r>
              <a:rPr lang="en-US" sz="8567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567" dirty="0" err="1">
                <a:solidFill>
                  <a:srgbClr val="213138"/>
                </a:solidFill>
                <a:latin typeface="More Sugar"/>
              </a:rPr>
              <a:t>tác</a:t>
            </a:r>
            <a:r>
              <a:rPr lang="en-US" sz="8567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567" dirty="0" err="1">
                <a:solidFill>
                  <a:srgbClr val="213138"/>
                </a:solidFill>
                <a:latin typeface="More Sugar"/>
              </a:rPr>
              <a:t>giả,tác</a:t>
            </a:r>
            <a:r>
              <a:rPr lang="en-US" sz="8567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567" dirty="0" err="1">
                <a:solidFill>
                  <a:srgbClr val="213138"/>
                </a:solidFill>
                <a:latin typeface="More Sugar"/>
              </a:rPr>
              <a:t>phẩm</a:t>
            </a:r>
            <a:endParaRPr lang="en-US" sz="8567" dirty="0">
              <a:solidFill>
                <a:srgbClr val="213138"/>
              </a:solidFill>
              <a:latin typeface="More Sugar"/>
            </a:endParaRPr>
          </a:p>
        </p:txBody>
      </p:sp>
      <p:sp>
        <p:nvSpPr>
          <p:cNvPr id="9" name="Freeform 9"/>
          <p:cNvSpPr/>
          <p:nvPr/>
        </p:nvSpPr>
        <p:spPr>
          <a:xfrm rot="-600354">
            <a:off x="-948014" y="-2945167"/>
            <a:ext cx="7277781" cy="6586005"/>
          </a:xfrm>
          <a:custGeom>
            <a:avLst/>
            <a:gdLst/>
            <a:ahLst/>
            <a:cxnLst/>
            <a:rect l="l" t="t" r="r" b="b"/>
            <a:pathLst>
              <a:path w="8034615" h="4733770">
                <a:moveTo>
                  <a:pt x="0" y="0"/>
                </a:moveTo>
                <a:lnTo>
                  <a:pt x="8034615" y="0"/>
                </a:lnTo>
                <a:lnTo>
                  <a:pt x="8034615" y="4733770"/>
                </a:lnTo>
                <a:lnTo>
                  <a:pt x="0" y="473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601187" y="5399233"/>
            <a:ext cx="7365652" cy="7718133"/>
          </a:xfrm>
          <a:custGeom>
            <a:avLst/>
            <a:gdLst/>
            <a:ahLst/>
            <a:cxnLst/>
            <a:rect l="l" t="t" r="r" b="b"/>
            <a:pathLst>
              <a:path w="7365652" h="7718133">
                <a:moveTo>
                  <a:pt x="0" y="0"/>
                </a:moveTo>
                <a:lnTo>
                  <a:pt x="7365652" y="0"/>
                </a:lnTo>
                <a:lnTo>
                  <a:pt x="7365652" y="7718134"/>
                </a:lnTo>
                <a:lnTo>
                  <a:pt x="0" y="77181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34605">
            <a:off x="9330770" y="-3470806"/>
            <a:ext cx="6080976" cy="6272657"/>
          </a:xfrm>
          <a:custGeom>
            <a:avLst/>
            <a:gdLst/>
            <a:ahLst/>
            <a:cxnLst/>
            <a:rect l="l" t="t" r="r" b="b"/>
            <a:pathLst>
              <a:path w="7634514" h="2930148">
                <a:moveTo>
                  <a:pt x="0" y="0"/>
                </a:moveTo>
                <a:lnTo>
                  <a:pt x="7634514" y="0"/>
                </a:lnTo>
                <a:lnTo>
                  <a:pt x="7634514" y="2930148"/>
                </a:lnTo>
                <a:lnTo>
                  <a:pt x="0" y="2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08915">
            <a:off x="5638786" y="766075"/>
            <a:ext cx="9928871" cy="7969837"/>
            <a:chOff x="0" y="0"/>
            <a:chExt cx="17985253" cy="191738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85253" cy="19173844"/>
            </a:xfrm>
            <a:custGeom>
              <a:avLst/>
              <a:gdLst/>
              <a:ahLst/>
              <a:cxnLst/>
              <a:rect l="l" t="t" r="r" b="b"/>
              <a:pathLst>
                <a:path w="17985253" h="19173844">
                  <a:moveTo>
                    <a:pt x="0" y="0"/>
                  </a:moveTo>
                  <a:lnTo>
                    <a:pt x="17985253" y="0"/>
                  </a:lnTo>
                  <a:lnTo>
                    <a:pt x="17985253" y="19173844"/>
                  </a:lnTo>
                  <a:lnTo>
                    <a:pt x="0" y="1917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 rot="-960206">
              <a:off x="4088207" y="4363473"/>
              <a:ext cx="8390378" cy="11105529"/>
              <a:chOff x="0" y="0"/>
              <a:chExt cx="1576556" cy="208673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576556" cy="2086734"/>
              </a:xfrm>
              <a:custGeom>
                <a:avLst/>
                <a:gdLst/>
                <a:ahLst/>
                <a:cxnLst/>
                <a:rect l="l" t="t" r="r" b="b"/>
                <a:pathLst>
                  <a:path w="1576556" h="2086734">
                    <a:moveTo>
                      <a:pt x="0" y="0"/>
                    </a:moveTo>
                    <a:lnTo>
                      <a:pt x="1576556" y="0"/>
                    </a:lnTo>
                    <a:lnTo>
                      <a:pt x="1576556" y="2086734"/>
                    </a:lnTo>
                    <a:lnTo>
                      <a:pt x="0" y="2086734"/>
                    </a:lnTo>
                    <a:close/>
                  </a:path>
                </a:pathLst>
              </a:custGeom>
              <a:solidFill>
                <a:srgbClr val="FAD3CA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576556" cy="21248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6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 rot="-621624">
            <a:off x="7595339" y="1666502"/>
            <a:ext cx="4725404" cy="6347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38"/>
              </a:lnSpc>
            </a:pPr>
            <a:r>
              <a:rPr lang="en-US" sz="8567" dirty="0" err="1">
                <a:solidFill>
                  <a:srgbClr val="213138"/>
                </a:solidFill>
                <a:latin typeface="More Sugar"/>
              </a:rPr>
              <a:t>I.Giới</a:t>
            </a:r>
            <a:r>
              <a:rPr lang="en-US" sz="8567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567" dirty="0" err="1">
                <a:solidFill>
                  <a:srgbClr val="213138"/>
                </a:solidFill>
                <a:latin typeface="More Sugar"/>
              </a:rPr>
              <a:t>thiệu</a:t>
            </a:r>
            <a:r>
              <a:rPr lang="en-US" sz="8567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567" dirty="0" err="1">
                <a:solidFill>
                  <a:srgbClr val="213138"/>
                </a:solidFill>
                <a:latin typeface="More Sugar"/>
              </a:rPr>
              <a:t>về</a:t>
            </a:r>
            <a:r>
              <a:rPr lang="en-US" sz="8567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567" dirty="0" err="1">
                <a:solidFill>
                  <a:srgbClr val="213138"/>
                </a:solidFill>
                <a:latin typeface="More Sugar"/>
              </a:rPr>
              <a:t>tác</a:t>
            </a:r>
            <a:r>
              <a:rPr lang="en-US" sz="8567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567" dirty="0" err="1">
                <a:solidFill>
                  <a:srgbClr val="213138"/>
                </a:solidFill>
                <a:latin typeface="More Sugar"/>
              </a:rPr>
              <a:t>giả,tác</a:t>
            </a:r>
            <a:r>
              <a:rPr lang="en-US" sz="8567" dirty="0">
                <a:solidFill>
                  <a:srgbClr val="213138"/>
                </a:solidFill>
                <a:latin typeface="More Sugar"/>
              </a:rPr>
              <a:t> </a:t>
            </a:r>
            <a:r>
              <a:rPr lang="en-US" sz="8567" dirty="0" err="1">
                <a:solidFill>
                  <a:srgbClr val="213138"/>
                </a:solidFill>
                <a:latin typeface="More Sugar"/>
              </a:rPr>
              <a:t>phầm</a:t>
            </a:r>
            <a:endParaRPr lang="en-US" sz="8567" dirty="0">
              <a:solidFill>
                <a:srgbClr val="213138"/>
              </a:solidFill>
              <a:latin typeface="More Sugar"/>
            </a:endParaRPr>
          </a:p>
        </p:txBody>
      </p:sp>
      <p:sp>
        <p:nvSpPr>
          <p:cNvPr id="9" name="Freeform 9"/>
          <p:cNvSpPr/>
          <p:nvPr/>
        </p:nvSpPr>
        <p:spPr>
          <a:xfrm rot="-600354">
            <a:off x="682711" y="278505"/>
            <a:ext cx="3313672" cy="3332796"/>
          </a:xfrm>
          <a:custGeom>
            <a:avLst/>
            <a:gdLst/>
            <a:ahLst/>
            <a:cxnLst/>
            <a:rect l="l" t="t" r="r" b="b"/>
            <a:pathLst>
              <a:path w="8034615" h="4733770">
                <a:moveTo>
                  <a:pt x="0" y="0"/>
                </a:moveTo>
                <a:lnTo>
                  <a:pt x="8034615" y="0"/>
                </a:lnTo>
                <a:lnTo>
                  <a:pt x="8034615" y="4733770"/>
                </a:lnTo>
                <a:lnTo>
                  <a:pt x="0" y="473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35459" y="5143499"/>
            <a:ext cx="5446431" cy="4596451"/>
          </a:xfrm>
          <a:custGeom>
            <a:avLst/>
            <a:gdLst/>
            <a:ahLst/>
            <a:cxnLst/>
            <a:rect l="l" t="t" r="r" b="b"/>
            <a:pathLst>
              <a:path w="7365652" h="7718133">
                <a:moveTo>
                  <a:pt x="0" y="0"/>
                </a:moveTo>
                <a:lnTo>
                  <a:pt x="7365652" y="0"/>
                </a:lnTo>
                <a:lnTo>
                  <a:pt x="7365652" y="7718134"/>
                </a:lnTo>
                <a:lnTo>
                  <a:pt x="0" y="77181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34605">
            <a:off x="14851809" y="349322"/>
            <a:ext cx="3119157" cy="3782942"/>
          </a:xfrm>
          <a:custGeom>
            <a:avLst/>
            <a:gdLst/>
            <a:ahLst/>
            <a:cxnLst/>
            <a:rect l="l" t="t" r="r" b="b"/>
            <a:pathLst>
              <a:path w="7634514" h="2930148">
                <a:moveTo>
                  <a:pt x="0" y="0"/>
                </a:moveTo>
                <a:lnTo>
                  <a:pt x="7634514" y="0"/>
                </a:lnTo>
                <a:lnTo>
                  <a:pt x="7634514" y="2930148"/>
                </a:lnTo>
                <a:lnTo>
                  <a:pt x="0" y="2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7493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2026" y="1121042"/>
            <a:ext cx="11510521" cy="16274515"/>
          </a:xfrm>
          <a:custGeom>
            <a:avLst/>
            <a:gdLst/>
            <a:ahLst/>
            <a:cxnLst/>
            <a:rect l="l" t="t" r="r" b="b"/>
            <a:pathLst>
              <a:path w="11510521" h="16274515">
                <a:moveTo>
                  <a:pt x="0" y="0"/>
                </a:moveTo>
                <a:lnTo>
                  <a:pt x="11510521" y="0"/>
                </a:lnTo>
                <a:lnTo>
                  <a:pt x="11510521" y="16274516"/>
                </a:lnTo>
                <a:lnTo>
                  <a:pt x="0" y="16274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37439">
            <a:off x="10288631" y="7078149"/>
            <a:ext cx="5120040" cy="1284665"/>
          </a:xfrm>
          <a:custGeom>
            <a:avLst/>
            <a:gdLst/>
            <a:ahLst/>
            <a:cxnLst/>
            <a:rect l="l" t="t" r="r" b="b"/>
            <a:pathLst>
              <a:path w="5120040" h="1284665">
                <a:moveTo>
                  <a:pt x="0" y="0"/>
                </a:moveTo>
                <a:lnTo>
                  <a:pt x="5120040" y="0"/>
                </a:lnTo>
                <a:lnTo>
                  <a:pt x="5120040" y="1284665"/>
                </a:lnTo>
                <a:lnTo>
                  <a:pt x="0" y="1284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17425" y="2196654"/>
            <a:ext cx="8640663" cy="1093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4"/>
              </a:lnSpc>
            </a:pPr>
            <a:r>
              <a:rPr lang="en-US" sz="7340">
                <a:solidFill>
                  <a:srgbClr val="392515"/>
                </a:solidFill>
                <a:latin typeface="More Sugar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17425" y="5505971"/>
            <a:ext cx="7533466" cy="3752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332" lvl="1" indent="-304666">
              <a:lnSpc>
                <a:spcPts val="4233"/>
              </a:lnSpc>
              <a:buFont typeface="Arial"/>
              <a:buChar char="•"/>
            </a:pPr>
            <a:r>
              <a:rPr lang="en-US" sz="2822" dirty="0">
                <a:solidFill>
                  <a:srgbClr val="392515"/>
                </a:solidFill>
                <a:latin typeface="Poppins"/>
              </a:rPr>
              <a:t>Jumpstart your presentation by introducing the concepts and topics for the day. </a:t>
            </a:r>
          </a:p>
          <a:p>
            <a:pPr marL="609332" lvl="1" indent="-304666">
              <a:lnSpc>
                <a:spcPts val="4233"/>
              </a:lnSpc>
              <a:buFont typeface="Arial"/>
              <a:buChar char="•"/>
            </a:pPr>
            <a:r>
              <a:rPr lang="en-US" sz="2822" dirty="0">
                <a:solidFill>
                  <a:srgbClr val="392515"/>
                </a:solidFill>
                <a:latin typeface="Poppins"/>
              </a:rPr>
              <a:t>Then, ask questions to interact with your audience.</a:t>
            </a:r>
          </a:p>
          <a:p>
            <a:pPr marL="609332" lvl="1" indent="-304666">
              <a:lnSpc>
                <a:spcPts val="4233"/>
              </a:lnSpc>
              <a:buFont typeface="Arial"/>
              <a:buChar char="•"/>
            </a:pPr>
            <a:r>
              <a:rPr lang="en-US" sz="2822" dirty="0">
                <a:solidFill>
                  <a:srgbClr val="392515"/>
                </a:solidFill>
                <a:latin typeface="Poppins"/>
              </a:rPr>
              <a:t>Add a personal touch by customizing this layout as much as you want.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17425" y="4344781"/>
            <a:ext cx="7920353" cy="798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9"/>
              </a:lnSpc>
            </a:pPr>
            <a:r>
              <a:rPr lang="en-US" sz="5353" u="sng">
                <a:solidFill>
                  <a:srgbClr val="392515"/>
                </a:solidFill>
                <a:latin typeface="More Sugar"/>
              </a:rPr>
              <a:t>World Travel Basics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EC2FD3CC-DC58-413C-B388-B383D2AA3284}"/>
              </a:ext>
            </a:extLst>
          </p:cNvPr>
          <p:cNvSpPr/>
          <p:nvPr/>
        </p:nvSpPr>
        <p:spPr>
          <a:xfrm>
            <a:off x="12725400" y="-5981700"/>
            <a:ext cx="7300349" cy="9404380"/>
          </a:xfrm>
          <a:custGeom>
            <a:avLst/>
            <a:gdLst/>
            <a:ahLst/>
            <a:cxnLst/>
            <a:rect l="l" t="t" r="r" b="b"/>
            <a:pathLst>
              <a:path w="7300349" h="9404380">
                <a:moveTo>
                  <a:pt x="0" y="0"/>
                </a:moveTo>
                <a:lnTo>
                  <a:pt x="7300349" y="0"/>
                </a:lnTo>
                <a:lnTo>
                  <a:pt x="7300349" y="9404380"/>
                </a:lnTo>
                <a:lnTo>
                  <a:pt x="0" y="94043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941E81-BF3D-405F-AD1F-FF2FC4A28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11600" y="5505971"/>
            <a:ext cx="6242845" cy="41334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3927" y="0"/>
            <a:ext cx="11608574" cy="10287000"/>
          </a:xfrm>
          <a:custGeom>
            <a:avLst/>
            <a:gdLst/>
            <a:ahLst/>
            <a:cxnLst/>
            <a:rect l="l" t="t" r="r" b="b"/>
            <a:pathLst>
              <a:path w="11510521" h="16274515">
                <a:moveTo>
                  <a:pt x="0" y="0"/>
                </a:moveTo>
                <a:lnTo>
                  <a:pt x="11510521" y="0"/>
                </a:lnTo>
                <a:lnTo>
                  <a:pt x="11510521" y="16274516"/>
                </a:lnTo>
                <a:lnTo>
                  <a:pt x="0" y="16274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37439">
            <a:off x="7173744" y="7463357"/>
            <a:ext cx="5120040" cy="1284665"/>
          </a:xfrm>
          <a:custGeom>
            <a:avLst/>
            <a:gdLst/>
            <a:ahLst/>
            <a:cxnLst/>
            <a:rect l="l" t="t" r="r" b="b"/>
            <a:pathLst>
              <a:path w="5120040" h="1284665">
                <a:moveTo>
                  <a:pt x="0" y="0"/>
                </a:moveTo>
                <a:lnTo>
                  <a:pt x="5120040" y="0"/>
                </a:lnTo>
                <a:lnTo>
                  <a:pt x="5120040" y="1284665"/>
                </a:lnTo>
                <a:lnTo>
                  <a:pt x="0" y="1284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28800" y="930184"/>
            <a:ext cx="8640663" cy="1093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4"/>
              </a:lnSpc>
            </a:pPr>
            <a:r>
              <a:rPr lang="en-US" sz="7340" dirty="0">
                <a:solidFill>
                  <a:srgbClr val="392515"/>
                </a:solidFill>
                <a:latin typeface="More Sugar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81200" y="4791931"/>
            <a:ext cx="7533466" cy="3752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332" lvl="1" indent="-304666">
              <a:lnSpc>
                <a:spcPts val="4233"/>
              </a:lnSpc>
              <a:buFont typeface="Arial"/>
              <a:buChar char="•"/>
            </a:pPr>
            <a:r>
              <a:rPr lang="en-US" sz="2822" dirty="0">
                <a:solidFill>
                  <a:srgbClr val="392515"/>
                </a:solidFill>
                <a:latin typeface="Poppins"/>
              </a:rPr>
              <a:t>Jumpstart your presentation by introducing the concepts and topics for the day. </a:t>
            </a:r>
          </a:p>
          <a:p>
            <a:pPr marL="609332" lvl="1" indent="-304666">
              <a:lnSpc>
                <a:spcPts val="4233"/>
              </a:lnSpc>
              <a:buFont typeface="Arial"/>
              <a:buChar char="•"/>
            </a:pPr>
            <a:r>
              <a:rPr lang="en-US" sz="2822" dirty="0">
                <a:solidFill>
                  <a:srgbClr val="392515"/>
                </a:solidFill>
                <a:latin typeface="Poppins"/>
              </a:rPr>
              <a:t>Then, ask questions to interact with your audience.</a:t>
            </a:r>
          </a:p>
          <a:p>
            <a:pPr marL="609332" lvl="1" indent="-304666">
              <a:lnSpc>
                <a:spcPts val="4233"/>
              </a:lnSpc>
              <a:buFont typeface="Arial"/>
              <a:buChar char="•"/>
            </a:pPr>
            <a:r>
              <a:rPr lang="en-US" sz="2822" dirty="0">
                <a:solidFill>
                  <a:srgbClr val="392515"/>
                </a:solidFill>
                <a:latin typeface="Poppins"/>
              </a:rPr>
              <a:t>Add a personal touch by customizing this layout as much as you want.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6229" y="3257221"/>
            <a:ext cx="7920353" cy="798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9"/>
              </a:lnSpc>
            </a:pPr>
            <a:r>
              <a:rPr lang="en-US" sz="5353" u="sng" dirty="0">
                <a:solidFill>
                  <a:srgbClr val="392515"/>
                </a:solidFill>
                <a:latin typeface="More Sugar"/>
              </a:rPr>
              <a:t>World Travel Basics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EC2FD3CC-DC58-413C-B388-B383D2AA3284}"/>
              </a:ext>
            </a:extLst>
          </p:cNvPr>
          <p:cNvSpPr/>
          <p:nvPr/>
        </p:nvSpPr>
        <p:spPr>
          <a:xfrm>
            <a:off x="11859250" y="1814"/>
            <a:ext cx="6244823" cy="5556008"/>
          </a:xfrm>
          <a:custGeom>
            <a:avLst/>
            <a:gdLst/>
            <a:ahLst/>
            <a:cxnLst/>
            <a:rect l="l" t="t" r="r" b="b"/>
            <a:pathLst>
              <a:path w="7300349" h="9404380">
                <a:moveTo>
                  <a:pt x="0" y="0"/>
                </a:moveTo>
                <a:lnTo>
                  <a:pt x="7300349" y="0"/>
                </a:lnTo>
                <a:lnTo>
                  <a:pt x="7300349" y="9404380"/>
                </a:lnTo>
                <a:lnTo>
                  <a:pt x="0" y="94043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D3BC07-FC1D-41C7-9592-7C92DE1D9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9188" y="5783943"/>
            <a:ext cx="6244823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87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014798"/>
            <a:ext cx="9853505" cy="1243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99"/>
              </a:lnSpc>
            </a:pPr>
            <a:r>
              <a:rPr lang="en-US" sz="8533">
                <a:solidFill>
                  <a:srgbClr val="392515"/>
                </a:solidFill>
                <a:latin typeface="More Sugar"/>
              </a:rPr>
              <a:t>TRAVEL TIPS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588708">
            <a:off x="5771978" y="1257600"/>
            <a:ext cx="5139943" cy="5971123"/>
            <a:chOff x="0" y="0"/>
            <a:chExt cx="546608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EA839B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2"/>
              <a:stretch>
                <a:fillRect t="-28173" b="-28173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A2D998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1115543">
            <a:off x="11687886" y="2853820"/>
            <a:ext cx="5139943" cy="5971123"/>
            <a:chOff x="0" y="0"/>
            <a:chExt cx="546608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EA839B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3"/>
              <a:stretch>
                <a:fillRect t="-28173" b="-28173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A2D998"/>
            </a:solidFill>
          </p:spPr>
        </p:sp>
      </p:grpSp>
      <p:sp>
        <p:nvSpPr>
          <p:cNvPr id="13" name="Freeform 13"/>
          <p:cNvSpPr/>
          <p:nvPr/>
        </p:nvSpPr>
        <p:spPr>
          <a:xfrm rot="-1686304">
            <a:off x="-3201165" y="-1843457"/>
            <a:ext cx="7922629" cy="8067394"/>
          </a:xfrm>
          <a:custGeom>
            <a:avLst/>
            <a:gdLst/>
            <a:ahLst/>
            <a:cxnLst/>
            <a:rect l="l" t="t" r="r" b="b"/>
            <a:pathLst>
              <a:path w="7922629" h="8067394">
                <a:moveTo>
                  <a:pt x="0" y="0"/>
                </a:moveTo>
                <a:lnTo>
                  <a:pt x="7922628" y="0"/>
                </a:lnTo>
                <a:lnTo>
                  <a:pt x="7922628" y="8067394"/>
                </a:lnTo>
                <a:lnTo>
                  <a:pt x="0" y="8067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 rot="-611759">
            <a:off x="7426888" y="5731529"/>
            <a:ext cx="4076117" cy="798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9"/>
              </a:lnSpc>
            </a:pPr>
            <a:r>
              <a:rPr lang="en-US" sz="5353" u="sng">
                <a:solidFill>
                  <a:srgbClr val="FFFFFF"/>
                </a:solidFill>
                <a:latin typeface="More Sugar"/>
              </a:rPr>
              <a:t>Tip No. 1</a:t>
            </a:r>
          </a:p>
        </p:txBody>
      </p:sp>
      <p:sp>
        <p:nvSpPr>
          <p:cNvPr id="15" name="TextBox 15"/>
          <p:cNvSpPr txBox="1"/>
          <p:nvPr/>
        </p:nvSpPr>
        <p:spPr>
          <a:xfrm rot="1106400">
            <a:off x="11446899" y="7643834"/>
            <a:ext cx="4076117" cy="798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9"/>
              </a:lnSpc>
            </a:pPr>
            <a:r>
              <a:rPr lang="en-US" sz="5353" u="sng">
                <a:solidFill>
                  <a:srgbClr val="FFFFFF"/>
                </a:solidFill>
                <a:latin typeface="More Sugar"/>
              </a:rPr>
              <a:t>Tip No. 2</a:t>
            </a:r>
          </a:p>
        </p:txBody>
      </p:sp>
      <p:sp>
        <p:nvSpPr>
          <p:cNvPr id="16" name="Freeform 16"/>
          <p:cNvSpPr/>
          <p:nvPr/>
        </p:nvSpPr>
        <p:spPr>
          <a:xfrm rot="1028114">
            <a:off x="12818122" y="1016711"/>
            <a:ext cx="5120040" cy="1284665"/>
          </a:xfrm>
          <a:custGeom>
            <a:avLst/>
            <a:gdLst/>
            <a:ahLst/>
            <a:cxnLst/>
            <a:rect l="l" t="t" r="r" b="b"/>
            <a:pathLst>
              <a:path w="5120040" h="1284665">
                <a:moveTo>
                  <a:pt x="0" y="0"/>
                </a:moveTo>
                <a:lnTo>
                  <a:pt x="5120040" y="0"/>
                </a:lnTo>
                <a:lnTo>
                  <a:pt x="5120040" y="1284665"/>
                </a:lnTo>
                <a:lnTo>
                  <a:pt x="0" y="1284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250</Words>
  <Application>Microsoft Office PowerPoint</Application>
  <PresentationFormat>Custom</PresentationFormat>
  <Paragraphs>44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Arial</vt:lpstr>
      <vt:lpstr>More Sugar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Colorful Fun Illustrative Travel Animated Presentation</dc:title>
  <cp:lastModifiedBy>Administrator</cp:lastModifiedBy>
  <cp:revision>7</cp:revision>
  <dcterms:created xsi:type="dcterms:W3CDTF">2006-08-16T00:00:00Z</dcterms:created>
  <dcterms:modified xsi:type="dcterms:W3CDTF">2023-10-19T14:59:17Z</dcterms:modified>
  <dc:identifier>DAFxtm266Ec</dc:identifier>
</cp:coreProperties>
</file>